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13004800" cy="97536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471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59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1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0240" y="390143"/>
            <a:ext cx="11704319" cy="1560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11704319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5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2768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33</Slides>
  <Notes>33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Online2PDF.com</cp:lastModifiedBy>
  <cp:revision>1</cp:revision>
  <dcterms:created xsi:type="dcterms:W3CDTF">2018-11-20T13:10:12Z</dcterms:created>
  <dcterms:modified xsi:type="dcterms:W3CDTF">2018-11-20T12:10:16Z</dcterms:modified>
</cp:coreProperties>
</file>