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24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2018-11-20T13:07:01Z</dcterms:created>
  <dcterms:modified xsi:type="dcterms:W3CDTF">2018-11-20T12:07:03Z</dcterms:modified>
</cp:coreProperties>
</file>