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772400" cy="10058400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23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Benutzerdefiniert</PresentationFormat>
  <Paragraphs>0</Paragraphs>
  <Slides>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2018-11-20T13:02:02Z</dcterms:created>
  <dcterms:modified xsi:type="dcterms:W3CDTF">2018-11-20T12:02:07Z</dcterms:modified>
</cp:coreProperties>
</file>