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13004800" cy="9753600"/>
  <p:notesSz cx="13004800" cy="97536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607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5360" y="3023616"/>
            <a:ext cx="11054080" cy="204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59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1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0240" y="390143"/>
            <a:ext cx="11704319" cy="1560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0240" y="2243328"/>
            <a:ext cx="11704319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5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Benutzerdefiniert</PresentationFormat>
  <Paragraphs>0</Paragraphs>
  <Slides>69</Slides>
  <Notes>69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69</vt:i4>
      </vt:variant>
    </vt:vector>
  </HeadingPairs>
  <TitlesOfParts>
    <vt:vector size="70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Online2PDF.com</cp:lastModifiedBy>
  <cp:revision>1</cp:revision>
  <dcterms:created xsi:type="dcterms:W3CDTF">2018-11-20T12:34:43Z</dcterms:created>
  <dcterms:modified xsi:type="dcterms:W3CDTF">2018-11-20T11:34:48Z</dcterms:modified>
</cp:coreProperties>
</file>