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6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60</Slides>
  <Notes>60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2018-11-20T12:13:25Z</dcterms:created>
  <dcterms:modified xsi:type="dcterms:W3CDTF">2018-11-20T11:13:31Z</dcterms:modified>
</cp:coreProperties>
</file>