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978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19"/>
            <a:ext cx="8229599" cy="1097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599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Bildschirmpräsentation (4:3)</PresentationFormat>
  <Paragraphs>0</Paragraphs>
  <Slides>36</Slides>
  <Notes>36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37" baseType="lpstr"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Online2PDF.com</cp:lastModifiedBy>
  <cp:revision>1</cp:revision>
  <dcterms:created xsi:type="dcterms:W3CDTF">2018-11-20T12:40:40Z</dcterms:created>
  <dcterms:modified xsi:type="dcterms:W3CDTF">2018-11-20T11:40:42Z</dcterms:modified>
</cp:coreProperties>
</file>