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84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19"/>
            <a:ext cx="822959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Bildschirmpräsentation (4:3)</PresentationFormat>
  <Paragraphs>0</Paragraphs>
  <Slides>40</Slides>
  <Notes>40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2018-11-20T12:18:37Z</dcterms:created>
  <dcterms:modified xsi:type="dcterms:W3CDTF">2018-11-20T11:18:41Z</dcterms:modified>
</cp:coreProperties>
</file>